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2" r:id="rId6"/>
    <p:sldId id="263" r:id="rId7"/>
    <p:sldId id="276" r:id="rId8"/>
    <p:sldId id="277" r:id="rId9"/>
    <p:sldId id="264" r:id="rId10"/>
    <p:sldId id="281" r:id="rId11"/>
    <p:sldId id="270" r:id="rId12"/>
    <p:sldId id="271" r:id="rId13"/>
    <p:sldId id="275" r:id="rId14"/>
    <p:sldId id="269" r:id="rId15"/>
    <p:sldId id="268" r:id="rId16"/>
    <p:sldId id="287" r:id="rId17"/>
    <p:sldId id="283" r:id="rId18"/>
    <p:sldId id="284" r:id="rId19"/>
    <p:sldId id="285" r:id="rId20"/>
    <p:sldId id="286" r:id="rId21"/>
    <p:sldId id="288" r:id="rId22"/>
    <p:sldId id="28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412" autoAdjust="0"/>
    <p:restoredTop sz="94737" autoAdjust="0"/>
  </p:normalViewPr>
  <p:slideViewPr>
    <p:cSldViewPr snapToGrid="0">
      <p:cViewPr varScale="1">
        <p:scale>
          <a:sx n="74" d="100"/>
          <a:sy n="74" d="100"/>
        </p:scale>
        <p:origin x="22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19AD91-0AC0-4560-950E-DCC5CC464A77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72718-FCA5-4545-8E15-A39D3186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24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72718-FCA5-4545-8E15-A39D318612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254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9077" y="1876301"/>
            <a:ext cx="9022567" cy="1155643"/>
          </a:xfrm>
        </p:spPr>
        <p:txBody>
          <a:bodyPr>
            <a:normAutofit/>
          </a:bodyPr>
          <a:lstStyle/>
          <a:p>
            <a:pPr algn="ctr"/>
            <a:r>
              <a:rPr lang="en-US" sz="6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3481" y="4051861"/>
            <a:ext cx="6892311" cy="678635"/>
          </a:xfrm>
        </p:spPr>
        <p:txBody>
          <a:bodyPr/>
          <a:lstStyle/>
          <a:p>
            <a:pPr algn="ctr"/>
            <a:r>
              <a:rPr lang="en-US" dirty="0" err="1" smtClean="0"/>
              <a:t>Họ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 smtClean="0"/>
              <a:t>:</a:t>
            </a:r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dirty="0" err="1" smtClean="0"/>
              <a:t>Đoàn</a:t>
            </a:r>
            <a:r>
              <a:rPr lang="en-US" dirty="0" smtClean="0"/>
              <a:t> </a:t>
            </a:r>
            <a:r>
              <a:rPr lang="en-US" dirty="0" err="1" smtClean="0"/>
              <a:t>Thanh</a:t>
            </a:r>
            <a:r>
              <a:rPr lang="en-US" dirty="0" smtClean="0"/>
              <a:t> </a:t>
            </a:r>
            <a:r>
              <a:rPr lang="en-US" dirty="0" err="1" smtClean="0"/>
              <a:t>tùng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611053" y="3303375"/>
            <a:ext cx="141716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500" dirty="0" err="1" smtClean="0"/>
              <a:t>Tuần</a:t>
            </a:r>
            <a:r>
              <a:rPr lang="en-US" sz="2500" dirty="0" smtClean="0"/>
              <a:t> 1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609601"/>
            <a:ext cx="2304534" cy="560832"/>
          </a:xfrm>
        </p:spPr>
        <p:txBody>
          <a:bodyPr>
            <a:normAutofit/>
          </a:bodyPr>
          <a:lstStyle/>
          <a:p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2" y="1557571"/>
            <a:ext cx="5104123" cy="21129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958" y="1557571"/>
            <a:ext cx="5104124" cy="21129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2" y="3967466"/>
            <a:ext cx="5104123" cy="21129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7959" y="3967466"/>
            <a:ext cx="5104123" cy="211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5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3813047" cy="816864"/>
          </a:xfrm>
        </p:spPr>
        <p:txBody>
          <a:bodyPr>
            <a:norm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Patch panel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061849" y="1426465"/>
            <a:ext cx="9415651" cy="402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670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6271053" cy="539865"/>
          </a:xfrm>
        </p:spPr>
        <p:txBody>
          <a:bodyPr>
            <a:noAutofit/>
          </a:bodyPr>
          <a:lstStyle/>
          <a:p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Patchcord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nhảy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1764898"/>
            <a:ext cx="10057264" cy="309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30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over/>
      </p:transition>
    </mc:Choice>
    <mc:Fallback xmlns="">
      <p:transition spd="slow">
        <p:cover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2752343" cy="560831"/>
          </a:xfrm>
        </p:spPr>
        <p:txBody>
          <a:bodyPr>
            <a:normAutofit/>
          </a:bodyPr>
          <a:lstStyle/>
          <a:p>
            <a:pPr algn="just"/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294777"/>
            <a:ext cx="9865956" cy="224578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3742" y="1583828"/>
            <a:ext cx="1697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nhảy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89391" y="1192464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nhảy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472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4232188" cy="865632"/>
          </a:xfrm>
        </p:spPr>
        <p:txBody>
          <a:bodyPr>
            <a:no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Hộp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đấu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282701" y="1653033"/>
            <a:ext cx="9131299" cy="422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8854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4701745" cy="792480"/>
          </a:xfrm>
        </p:spPr>
        <p:txBody>
          <a:bodyPr>
            <a:no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Phiến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đấu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krone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084770" y="1710992"/>
            <a:ext cx="8999030" cy="409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726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554155"/>
            <a:ext cx="3245379" cy="658367"/>
          </a:xfrm>
        </p:spPr>
        <p:txBody>
          <a:bodyPr>
            <a:normAutofit/>
          </a:bodyPr>
          <a:lstStyle/>
          <a:p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highband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104" y="1481586"/>
            <a:ext cx="7990196" cy="422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3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3886199" cy="536447"/>
          </a:xfrm>
        </p:spPr>
        <p:txBody>
          <a:bodyPr>
            <a:noAutofit/>
          </a:bodyPr>
          <a:lstStyle/>
          <a:p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351598" y="1411940"/>
            <a:ext cx="8719502" cy="453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123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3910913" cy="560831"/>
          </a:xfrm>
        </p:spPr>
        <p:txBody>
          <a:bodyPr>
            <a:no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588452" y="1485614"/>
            <a:ext cx="8444548" cy="457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5097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3466069" cy="524255"/>
          </a:xfrm>
        </p:spPr>
        <p:txBody>
          <a:bodyPr>
            <a:no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RJ-45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598231" y="1623770"/>
            <a:ext cx="8599869" cy="414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2509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6469" y="894403"/>
            <a:ext cx="6294673" cy="1302345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sz="3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endParaRPr 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11807" y="2450592"/>
            <a:ext cx="24349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Cáp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03837" y="2550190"/>
            <a:ext cx="291059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Phiến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đấu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Krone</a:t>
            </a:r>
            <a:endParaRPr lang="en-US" sz="2400" b="1" dirty="0"/>
          </a:p>
        </p:txBody>
      </p:sp>
      <p:sp>
        <p:nvSpPr>
          <p:cNvPr id="7" name="Rectangle 6"/>
          <p:cNvSpPr/>
          <p:nvPr/>
        </p:nvSpPr>
        <p:spPr>
          <a:xfrm>
            <a:off x="1509714" y="3910167"/>
            <a:ext cx="235514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Patch panel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09716" y="4785616"/>
            <a:ext cx="341444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Hộp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đấu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endParaRPr lang="en-US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7424526" y="3363448"/>
            <a:ext cx="19479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endParaRPr lang="en-US" sz="2400" b="1" dirty="0"/>
          </a:p>
        </p:txBody>
      </p:sp>
      <p:sp>
        <p:nvSpPr>
          <p:cNvPr id="10" name="Rectangle 9"/>
          <p:cNvSpPr/>
          <p:nvPr/>
        </p:nvSpPr>
        <p:spPr>
          <a:xfrm>
            <a:off x="1509715" y="4355586"/>
            <a:ext cx="24234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Patchcord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7403837" y="3835101"/>
            <a:ext cx="2541326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endParaRPr lang="en-US" sz="2400" b="1" dirty="0"/>
          </a:p>
        </p:txBody>
      </p:sp>
      <p:sp>
        <p:nvSpPr>
          <p:cNvPr id="12" name="Rectangle 11"/>
          <p:cNvSpPr/>
          <p:nvPr/>
        </p:nvSpPr>
        <p:spPr>
          <a:xfrm>
            <a:off x="7424526" y="4226229"/>
            <a:ext cx="231880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RJ45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7424526" y="4694653"/>
            <a:ext cx="2707026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RJ11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403837" y="5170356"/>
            <a:ext cx="3618390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09714" y="2928037"/>
            <a:ext cx="252183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trục</a:t>
            </a:r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09714" y="3435034"/>
            <a:ext cx="26361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Cáp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xoắn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đôi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424526" y="2970387"/>
            <a:ext cx="20752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High Band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7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345" y="560833"/>
            <a:ext cx="3450747" cy="633983"/>
          </a:xfrm>
        </p:spPr>
        <p:txBody>
          <a:bodyPr>
            <a:norm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RJ-11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718" y="1600199"/>
            <a:ext cx="7028482" cy="453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0805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12059"/>
            <a:ext cx="6925614" cy="450622"/>
          </a:xfrm>
        </p:spPr>
        <p:txBody>
          <a:bodyPr>
            <a:noAutofit/>
          </a:bodyPr>
          <a:lstStyle/>
          <a:p>
            <a:pPr algn="just"/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Chuẩn bấm dây mạng A và B 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561" y="1604772"/>
            <a:ext cx="7440139" cy="40213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9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4471" y="2737105"/>
            <a:ext cx="8462977" cy="1081134"/>
          </a:xfrm>
        </p:spPr>
        <p:txBody>
          <a:bodyPr>
            <a:noAutofit/>
          </a:bodyPr>
          <a:lstStyle/>
          <a:p>
            <a:pPr algn="just"/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watching</a:t>
            </a:r>
          </a:p>
        </p:txBody>
      </p:sp>
    </p:spTree>
    <p:extLst>
      <p:ext uri="{BB962C8B-B14F-4D97-AF65-F5344CB8AC3E}">
        <p14:creationId xmlns:p14="http://schemas.microsoft.com/office/powerpoint/2010/main" val="31023612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5801" y="609601"/>
            <a:ext cx="5251861" cy="839190"/>
          </a:xfrm>
        </p:spPr>
        <p:txBody>
          <a:bodyPr>
            <a:norm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1.cáp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988" y="1448791"/>
            <a:ext cx="7781612" cy="459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83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609601"/>
            <a:ext cx="2304534" cy="761999"/>
          </a:xfrm>
        </p:spPr>
        <p:txBody>
          <a:bodyPr>
            <a:normAutofit/>
          </a:bodyPr>
          <a:lstStyle/>
          <a:p>
            <a:r>
              <a:rPr lang="en-US" sz="2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358900" y="1471004"/>
            <a:ext cx="8255000" cy="430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30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2862071" cy="658367"/>
          </a:xfrm>
        </p:spPr>
        <p:txBody>
          <a:bodyPr>
            <a:normAutofit/>
          </a:bodyPr>
          <a:lstStyle/>
          <a:p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587" y="1306605"/>
            <a:ext cx="9846120" cy="16746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587" y="3397636"/>
            <a:ext cx="9846120" cy="244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94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4368113" cy="774700"/>
          </a:xfrm>
        </p:spPr>
        <p:txBody>
          <a:bodyPr>
            <a:no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2.Cáp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trục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664" y="1384301"/>
            <a:ext cx="7749036" cy="427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232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962" y="524257"/>
            <a:ext cx="2770796" cy="670560"/>
          </a:xfrm>
        </p:spPr>
        <p:txBody>
          <a:bodyPr>
            <a:normAutofit/>
          </a:bodyPr>
          <a:lstStyle/>
          <a:p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016762" y="1194816"/>
            <a:ext cx="7343138" cy="454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3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5801" y="609601"/>
            <a:ext cx="1902853" cy="510861"/>
          </a:xfrm>
        </p:spPr>
        <p:txBody>
          <a:bodyPr/>
          <a:lstStyle/>
          <a:p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209" y="1816809"/>
            <a:ext cx="3709767" cy="36921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668" y="1816809"/>
            <a:ext cx="3849044" cy="366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919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wheel spokes="1"/>
      </p:transition>
    </mc:Choice>
    <mc:Fallback xmlns="">
      <p:transition spd="slow">
        <p:wheel spokes="1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2"/>
            <a:ext cx="4022123" cy="554134"/>
          </a:xfrm>
        </p:spPr>
        <p:txBody>
          <a:bodyPr>
            <a:no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Cáp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xoăn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đôi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884" y="1533066"/>
            <a:ext cx="7858516" cy="420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6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tf00001238_wac</Template>
  <TotalTime>2178</TotalTime>
  <Words>144</Words>
  <Application>Microsoft Office PowerPoint</Application>
  <PresentationFormat>Widescreen</PresentationFormat>
  <Paragraphs>40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Celestial</vt:lpstr>
      <vt:lpstr>báo cáo thực tập</vt:lpstr>
      <vt:lpstr>Nội dung tìm hiểu</vt:lpstr>
      <vt:lpstr>1.cáp quang</vt:lpstr>
      <vt:lpstr>Cấu tạo</vt:lpstr>
      <vt:lpstr>Phân loại</vt:lpstr>
      <vt:lpstr>2.Cáp đồng trục</vt:lpstr>
      <vt:lpstr>Cấu tạo</vt:lpstr>
      <vt:lpstr>Phân loại</vt:lpstr>
      <vt:lpstr>3. Cáp xoăn đôi</vt:lpstr>
      <vt:lpstr>Phân loại</vt:lpstr>
      <vt:lpstr>4. Patch panel</vt:lpstr>
      <vt:lpstr>5. Patchcord (dây nhảy)</vt:lpstr>
      <vt:lpstr>Phân loại</vt:lpstr>
      <vt:lpstr>6. Hộp đấu thoại</vt:lpstr>
      <vt:lpstr>7. Phiến đấu krone</vt:lpstr>
      <vt:lpstr>8. highband</vt:lpstr>
      <vt:lpstr>9. Nhân mạng</vt:lpstr>
      <vt:lpstr>10. Nhân thoại</vt:lpstr>
      <vt:lpstr>11. Đầu RJ-45</vt:lpstr>
      <vt:lpstr>12. Đầu RJ-11</vt:lpstr>
      <vt:lpstr>13. Các tiêu chuẩn đầu nối</vt:lpstr>
      <vt:lpstr>thanks for watching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10</dc:creator>
  <cp:lastModifiedBy>Windows 10</cp:lastModifiedBy>
  <cp:revision>89</cp:revision>
  <dcterms:created xsi:type="dcterms:W3CDTF">2021-11-17T04:37:35Z</dcterms:created>
  <dcterms:modified xsi:type="dcterms:W3CDTF">2021-11-25T03:01:01Z</dcterms:modified>
</cp:coreProperties>
</file>

<file path=docProps/thumbnail.jpeg>
</file>